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36" autoAdjust="0"/>
    <p:restoredTop sz="67529" autoAdjust="0"/>
  </p:normalViewPr>
  <p:slideViewPr>
    <p:cSldViewPr snapToGrid="0">
      <p:cViewPr varScale="1">
        <p:scale>
          <a:sx n="62" d="100"/>
          <a:sy n="62" d="100"/>
        </p:scale>
        <p:origin x="-1048"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notesMaster" Target="notesMasters/notesMaster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007"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destroy</a:t>
          </a:r>
          <a:endParaRPr lang="en-US" sz="2700" kern="1200" dirty="0">
            <a:latin typeface="Inconsolata"/>
            <a:cs typeface="Inconsolata"/>
          </a:endParaRPr>
        </a:p>
      </dsp:txBody>
      <dsp:txXfrm>
        <a:off x="53851" y="848365"/>
        <a:ext cx="1751735" cy="958341"/>
      </dsp:txXfrm>
    </dsp:sp>
    <dsp:sp modelId="{C9EA1690-CD96-B84C-B458-F944C9D4D943}">
      <dsp:nvSpPr>
        <dsp:cNvPr id="0" name=""/>
        <dsp:cNvSpPr/>
      </dsp:nvSpPr>
      <dsp:spPr>
        <a:xfrm>
          <a:off x="1991155"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2042999" y="848365"/>
        <a:ext cx="1751735" cy="958341"/>
      </dsp:txXfrm>
    </dsp:sp>
    <dsp:sp modelId="{DD25A9C6-73C5-034C-9141-067075B117D8}">
      <dsp:nvSpPr>
        <dsp:cNvPr id="0" name=""/>
        <dsp:cNvSpPr/>
      </dsp:nvSpPr>
      <dsp:spPr>
        <a:xfrm>
          <a:off x="3980303"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4032147" y="848365"/>
        <a:ext cx="1751735" cy="958341"/>
      </dsp:txXfrm>
    </dsp:sp>
    <dsp:sp modelId="{84E372B1-C2D4-044D-8D9B-03BAA0D0E7CB}">
      <dsp:nvSpPr>
        <dsp:cNvPr id="0" name=""/>
        <dsp:cNvSpPr/>
      </dsp:nvSpPr>
      <dsp:spPr>
        <a:xfrm>
          <a:off x="5969451"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021295" y="848365"/>
        <a:ext cx="1751735" cy="958341"/>
      </dsp:txXfrm>
    </dsp:sp>
    <dsp:sp modelId="{A8E927B3-6773-FD4B-9A48-2F817CC9A0C3}">
      <dsp:nvSpPr>
        <dsp:cNvPr id="0" name=""/>
        <dsp:cNvSpPr/>
      </dsp:nvSpPr>
      <dsp:spPr>
        <a:xfrm>
          <a:off x="7958599"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destroy</a:t>
          </a:r>
          <a:endParaRPr lang="en-US" sz="2700" kern="1200" dirty="0">
            <a:latin typeface="Inconsolata"/>
            <a:cs typeface="Inconsolata"/>
          </a:endParaRPr>
        </a:p>
      </dsp:txBody>
      <dsp:txXfrm>
        <a:off x="8010443" y="848365"/>
        <a:ext cx="1751735"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ran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23port" TargetMode="External"/><Relationship Id="rId4" Type="http://schemas.openxmlformats.org/officeDocument/2006/relationships/hyperlink" Target="http://serverspec.org/resource_types.html%23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2011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Inconsolata"/>
              </a:rPr>
              <a:t>kitchen </a:t>
            </a:r>
            <a:r>
              <a:rPr lang="en-US" dirty="0" err="1" smtClean="0">
                <a:cs typeface="Inconsolata"/>
              </a:rPr>
              <a:t>init</a:t>
            </a:r>
            <a:r>
              <a:rPr lang="en-US" dirty="0" smtClean="0">
                <a:cs typeface="Inconsolata"/>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92567"/>
            <a:ext cx="14417959" cy="180456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Inconsolata"/>
              </a:rPr>
              <a:t>.</a:t>
            </a:r>
            <a:r>
              <a:rPr lang="en-US" dirty="0" err="1" smtClean="0">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a:t>
            </a:r>
            <a:r>
              <a:rPr lang="de-DE" smtClean="0"/>
              <a:t>chef_zero</a:t>
            </a:r>
            <a:endParaRPr lang="de-DE" dirty="0" smtClean="0"/>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a:t>
            </a:r>
            <a:r>
              <a:rPr lang="en-US" dirty="0" err="1" smtClean="0">
                <a:cs typeface="Inconsolata"/>
              </a:rPr>
              <a:t>kitchen.yml</a:t>
            </a:r>
            <a:endParaRPr lang="en-US" dirty="0">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Inconsolata"/>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6.7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centos-6.7</a:t>
            </a:r>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a:t>
            </a:r>
            <a:r>
              <a:rPr lang="en-US" sz="2400" dirty="0" smtClean="0"/>
              <a:t>6.7</a:t>
            </a:r>
            <a:endParaRPr lang="en-US" sz="2400" dirty="0"/>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smtClean="0">
                <a:solidFill>
                  <a:srgbClr val="3E4346"/>
                </a:solidFill>
                <a:cs typeface="Inconsolata"/>
              </a:rPr>
              <a:t>www.centos.org</a:t>
            </a:r>
            <a:endParaRPr lang="en-US" dirty="0">
              <a:solidFill>
                <a:srgbClr val="3E4346"/>
              </a:solidFill>
              <a:cs typeface="Inconsolata"/>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centos-6.7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a:t>
            </a:r>
            <a:r>
              <a:rPr lang="en-US" dirty="0" smtClean="0"/>
              <a:t>67&gt;</a:t>
            </a:r>
            <a:r>
              <a:rPr lang="en-US" dirty="0"/>
              <a:t>...</a:t>
            </a:r>
          </a:p>
          <a:p>
            <a:r>
              <a:rPr lang="en-US" dirty="0"/>
              <a:t>       Sending build context to Docker daemon  2.56 </a:t>
            </a:r>
            <a:r>
              <a:rPr lang="en-US" dirty="0" smtClean="0"/>
              <a:t>kB</a:t>
            </a:r>
          </a:p>
          <a:p>
            <a:r>
              <a:rPr lang="en-US" dirty="0" smtClean="0"/>
              <a:t>(skipping)</a:t>
            </a:r>
            <a:endParaRPr lang="en-US" dirty="0"/>
          </a:p>
          <a:p>
            <a:r>
              <a:rPr lang="en-US" dirty="0"/>
              <a:t>-----&gt;  Finished creating &lt;default</a:t>
            </a:r>
            <a:r>
              <a:rPr lang="en-US" dirty="0" smtClean="0"/>
              <a:t>-centos-67&gt; </a:t>
            </a:r>
            <a:r>
              <a:rPr lang="en-US" dirty="0"/>
              <a:t>(1m18.32s).</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a:t>
            </a:r>
            <a:r>
              <a:rPr lang="en-US" dirty="0" smtClean="0"/>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Inconsolata"/>
              </a:rPr>
              <a:t>tree' </a:t>
            </a:r>
            <a:r>
              <a:rPr lang="en-US" dirty="0" smtClean="0">
                <a:latin typeface="+mn-lt"/>
                <a:cs typeface="Inconsolata"/>
              </a:rPr>
              <a:t>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kitchen.ci</a:t>
            </a:r>
            <a:r>
              <a:rPr lang="en-US" sz="28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Inconsolata"/>
              </a:rPr>
              <a:t>https://</a:t>
            </a:r>
            <a:r>
              <a:rPr lang="en-US" sz="2800" dirty="0" err="1">
                <a:cs typeface="Inconsolata"/>
              </a:rPr>
              <a:t>relishapp.com</a:t>
            </a:r>
            <a:r>
              <a:rPr lang="en-US" sz="2800" dirty="0">
                <a:cs typeface="Inconsolata"/>
              </a:rPr>
              <a:t>/</a:t>
            </a:r>
            <a:r>
              <a:rPr lang="en-US" sz="2800" dirty="0" err="1">
                <a:cs typeface="Inconsolata"/>
              </a:rPr>
              <a:t>rspec</a:t>
            </a:r>
            <a:r>
              <a:rPr lang="en-US" sz="2800" dirty="0">
                <a:cs typeface="Inconsolata"/>
              </a:rPr>
              <a:t>/</a:t>
            </a:r>
            <a:r>
              <a:rPr lang="en-US" sz="2800" dirty="0" err="1">
                <a:cs typeface="Inconsolata"/>
              </a:rPr>
              <a:t>rspec</a:t>
            </a:r>
            <a:r>
              <a:rPr lang="en-US" sz="2800" dirty="0">
                <a:cs typeface="Inconsolata"/>
              </a:rPr>
              <a:t>-core/v/3-3/docs</a:t>
            </a: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Inconsolata"/>
              </a:rPr>
              <a:t>http://</a:t>
            </a:r>
            <a:r>
              <a:rPr lang="en-US" sz="2600" dirty="0" err="1">
                <a:cs typeface="Inconsolata"/>
              </a:rPr>
              <a:t>serverspec.org</a:t>
            </a:r>
            <a:r>
              <a:rPr lang="en-US" sz="2600" dirty="0">
                <a:cs typeface="Inconsolata"/>
              </a:rPr>
              <a:t>/</a:t>
            </a:r>
            <a:r>
              <a:rPr lang="en-US" sz="2600" dirty="0" err="1">
                <a:cs typeface="Inconsolata"/>
              </a:rPr>
              <a:t>resource_types.html#package</a:t>
            </a:r>
            <a:endParaRPr lang="en-US" sz="2600" dirty="0">
              <a:cs typeface="Inconsolata"/>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a:t>
            </a:r>
            <a:r>
              <a:rPr lang="en-US" dirty="0" smtClean="0"/>
              <a:t>-centos-67&gt;</a:t>
            </a:r>
            <a:endParaRPr lang="en-US" dirty="0"/>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a:t>
            </a:r>
            <a:r>
              <a:rPr lang="en-US" dirty="0" smtClean="0"/>
              <a:t>-centos-67&gt; </a:t>
            </a:r>
            <a:r>
              <a:rPr lang="en-US" dirty="0"/>
              <a:t>(1m9.02s).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Run </a:t>
            </a:r>
            <a:r>
              <a:rPr lang="en-US" sz="2800" dirty="0">
                <a:latin typeface="Inconsolata"/>
                <a:cs typeface="Inconsolata"/>
              </a:rPr>
              <a:t>kitchen </a:t>
            </a:r>
            <a:r>
              <a:rPr lang="en-US" sz="2800" dirty="0" smtClean="0">
                <a:latin typeface="Inconsolata"/>
                <a:cs typeface="Inconsolata"/>
              </a:rPr>
              <a:t>verify </a:t>
            </a:r>
            <a:r>
              <a:rPr lang="en-US" sz="2800" dirty="0" smtClean="0"/>
              <a:t>to </a:t>
            </a:r>
            <a:r>
              <a:rPr lang="en-US" sz="2800" dirty="0"/>
              <a:t>validate the test meets the expectations that you </a:t>
            </a:r>
            <a:r>
              <a:rPr lang="en-US" sz="2800" dirty="0" smtClean="0"/>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a:t>
            </a:r>
            <a:r>
              <a:rPr lang="en-US" dirty="0" smtClean="0"/>
              <a:t>-centos-67&gt;</a:t>
            </a:r>
            <a:endParaRPr lang="en-US" dirty="0"/>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a:t>
            </a:r>
            <a:r>
              <a:rPr lang="en-US" dirty="0" smtClean="0"/>
              <a:t>-centos-67&gt; </a:t>
            </a:r>
            <a:r>
              <a:rPr lang="en-US" dirty="0"/>
              <a:t>(1m9.02s).</a:t>
            </a:r>
          </a:p>
          <a:p>
            <a:r>
              <a:rPr lang="en-US"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t>Run </a:t>
            </a:r>
            <a:r>
              <a:rPr lang="en-US" sz="2800" dirty="0">
                <a:latin typeface="Inconsolata"/>
                <a:cs typeface="Inconsolata"/>
              </a:rPr>
              <a:t>kitchen </a:t>
            </a:r>
            <a:r>
              <a:rPr lang="en-US" sz="2800" dirty="0" smtClean="0">
                <a:latin typeface="Inconsolata"/>
                <a:cs typeface="Inconsolata"/>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Inconsolata"/>
              <a:cs typeface="Inconsolata"/>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t>Why do </a:t>
            </a:r>
            <a:r>
              <a:rPr lang="en-US" dirty="0"/>
              <a:t>you have to run </a:t>
            </a:r>
            <a:r>
              <a:rPr lang="en-US" dirty="0" smtClean="0">
                <a:latin typeface="Inconsolata"/>
                <a:cs typeface="Inconsolata"/>
              </a:rPr>
              <a:t>kitchen</a:t>
            </a:r>
            <a:r>
              <a:rPr lang="en-US" dirty="0" smtClean="0"/>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endParaRPr lang="en-US" dirty="0" smtClean="0"/>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Q&amp;A</a:t>
            </a:r>
            <a:endParaRPr lang="en-US" dirty="0">
              <a:cs typeface="Inconsolata"/>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Inconsolata"/>
              </a:rPr>
              <a:t>Test Kitchen</a:t>
            </a:r>
          </a:p>
          <a:p>
            <a:pPr marL="609585" indent="-609585">
              <a:buFont typeface="Arial"/>
              <a:buChar char="•"/>
            </a:pPr>
            <a:r>
              <a:rPr lang="en-US" dirty="0" smtClean="0">
                <a:latin typeface="Inconsolata"/>
                <a:cs typeface="Inconsolata"/>
              </a:rPr>
              <a:t>kitchen</a:t>
            </a:r>
            <a:r>
              <a:rPr lang="en-US" dirty="0" smtClean="0">
                <a:latin typeface="Arial"/>
                <a:cs typeface="Arial"/>
              </a:rPr>
              <a:t> </a:t>
            </a:r>
            <a:r>
              <a:rPr lang="en-US" dirty="0" smtClean="0">
                <a:solidFill>
                  <a:schemeClr val="tx1"/>
                </a:solidFill>
                <a:cs typeface="Arial (Body)"/>
              </a:rPr>
              <a:t>command</a:t>
            </a:r>
            <a:endParaRPr lang="en-US" dirty="0">
              <a:solidFill>
                <a:schemeClr val="tx1"/>
              </a:solidFill>
              <a:cs typeface="Arial (Body)"/>
            </a:endParaRPr>
          </a:p>
          <a:p>
            <a:pPr marL="609585" indent="-609585">
              <a:buFont typeface="Arial"/>
              <a:buChar char="•"/>
            </a:pPr>
            <a:r>
              <a:rPr lang="en-US" dirty="0" smtClean="0">
                <a:cs typeface="Inconsolata"/>
              </a:rPr>
              <a:t>kitchen configuration</a:t>
            </a:r>
          </a:p>
          <a:p>
            <a:pPr marL="609585" indent="-609585">
              <a:buFont typeface="Arial"/>
              <a:buChar char="•"/>
            </a:pPr>
            <a:r>
              <a:rPr lang="en-US" dirty="0" err="1" smtClean="0">
                <a:cs typeface="Inconsolata"/>
              </a:rPr>
              <a:t>ServerSpec</a:t>
            </a:r>
            <a:endParaRPr lang="en-US" dirty="0" smtClean="0">
              <a:cs typeface="Inconsolata"/>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15870</TotalTime>
  <Words>8465</Words>
  <Application>Microsoft Macintosh PowerPoint</Application>
  <PresentationFormat>Custom</PresentationFormat>
  <Paragraphs>1029</Paragraphs>
  <Slides>73</Slides>
  <Notes>73</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2038</cp:revision>
  <cp:lastPrinted>2015-02-07T23:49:10Z</cp:lastPrinted>
  <dcterms:created xsi:type="dcterms:W3CDTF">2012-09-13T17:36:07Z</dcterms:created>
  <dcterms:modified xsi:type="dcterms:W3CDTF">2015-10-05T17:36:31Z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